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74" r:id="rId4"/>
    <p:sldId id="276" r:id="rId5"/>
    <p:sldId id="263" r:id="rId6"/>
    <p:sldId id="279" r:id="rId7"/>
    <p:sldId id="275" r:id="rId8"/>
    <p:sldId id="277" r:id="rId9"/>
    <p:sldId id="285" r:id="rId10"/>
    <p:sldId id="286" r:id="rId11"/>
    <p:sldId id="293" r:id="rId12"/>
    <p:sldId id="294" r:id="rId13"/>
    <p:sldId id="295" r:id="rId14"/>
    <p:sldId id="298" r:id="rId15"/>
    <p:sldId id="280" r:id="rId16"/>
    <p:sldId id="299" r:id="rId17"/>
    <p:sldId id="300" r:id="rId18"/>
    <p:sldId id="301" r:id="rId19"/>
    <p:sldId id="302" r:id="rId20"/>
    <p:sldId id="303" r:id="rId21"/>
    <p:sldId id="304" r:id="rId22"/>
    <p:sldId id="290" r:id="rId23"/>
    <p:sldId id="281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4660"/>
  </p:normalViewPr>
  <p:slideViewPr>
    <p:cSldViewPr snapToGrid="0">
      <p:cViewPr varScale="1">
        <p:scale>
          <a:sx n="60" d="100"/>
          <a:sy n="60" d="100"/>
        </p:scale>
        <p:origin x="772" y="4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57F8B-9CFF-4A4E-ADF7-EED6E8942F06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B611CC-D277-4D6C-89AF-19E999B88D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13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611CC-D277-4D6C-89AF-19E999B88D5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631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B611CC-D277-4D6C-89AF-19E999B88D5E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4525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4A7BF6-B506-8688-5B80-8040D582F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88A0E3-5D01-E71F-E770-53D66952A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E73E7-8661-AA3A-146B-50295639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960DE-8EBE-476A-8301-910E1E0BA419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F76060-EA07-64C7-17BC-F3FA2864C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B386D2-24B4-876E-7DB1-36B9619A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08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8AE90E-DF58-1CB3-5E92-47D6C107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EE1926-45EF-991F-0352-62645DC974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C01ECC-E11B-56A7-F68A-D8DFDD1B6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579E5-D700-4F69-825A-AC116F67EADA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68B4B3-4637-DFE8-F05A-65E1AA756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A30E8B-CD0D-D80C-5185-6A946D668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6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7D979AA-9B41-6889-314D-57B7D09461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7F71A3-A1BD-C5A6-B335-FDA7391EE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8FCFCF-8178-FF82-912E-AA197916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6619F-F5F6-4C71-85DD-13EB4EFBEE1B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4D8108-7807-71BE-4909-9DBBB712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FAC7E2-9FC7-4B8E-768C-62754D66C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20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79254-06ED-F813-322C-A1DA18135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984DD67-4FEA-E986-46B9-ABCF9B4D62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57EF692-88E6-FA8A-BBF8-45A067ED2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190B8-74EE-4138-9F4F-DD07F49D829E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3CD5AB-0A90-D938-9B12-CD411F1EE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9FD9159-DF8F-E4D0-E278-27022EB6C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57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F812F3-EF59-0B5F-0F63-D06528FC0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BDD835-F95C-90B2-F08E-42FFBAEBE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FA86FE-475B-592B-6941-EED0736F6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89A41-D295-44E7-BA79-043B292284E9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594074-7E6A-71E7-EE8D-12F127FCD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5CE959-82D8-7845-1D5D-2420A1C48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29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C57A8D-0970-4EBA-8703-1DE46A8C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80EB54-21D0-2569-C2C3-28C96799C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D1675BF-7856-78AD-990D-827B9C842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5EC136-19C5-0CDD-751B-8520C0F4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88352-91EA-4353-95F9-95247620286C}" type="datetime1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E905052-5E5D-DDF6-AFC7-55EBC2DBC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A706A4-F2C8-3B4C-ED47-E031C409E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481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89758-C2DB-BF3B-38FB-2B24EB23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DDD69D-516A-FBC2-45AC-367954EEF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DC0765A-05D3-1CC8-9572-6F7DE8E911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8204E92-3473-4936-4714-95BD1831D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BF1F42-2CA9-A06B-64C1-3E2ABAA56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308B0D4-C797-C9AA-580F-FA24C07B2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6F2CA9-E666-4E90-ADC2-2DDDA3123CC3}" type="datetime1">
              <a:rPr lang="ru-RU" smtClean="0"/>
              <a:t>22.06.2025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00F7A7F-98AA-A7E5-B634-E358F2F8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2590AEA-9AE9-F57C-CB7E-B6E713D7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385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00A7A-719D-C32D-BAAB-93B6EF49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DFB175-86B2-F8E9-070A-D4A157177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2BF5B-D4B5-4533-803F-F9EB97679581}" type="datetime1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80E00DD-3593-65B3-9341-0E818521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F28F403-1F5D-5FFD-743C-9A3161DB6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0284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7AE22E7-8A15-6725-7C57-B7D20EA0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77258-78E6-4F29-8418-59EA44C1F02B}" type="datetime1">
              <a:rPr lang="ru-RU" smtClean="0"/>
              <a:t>22.06.2025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30A582-7A7A-A77A-CE2B-E8AFD84D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58CC8CD-AEB0-5345-B394-4A8D5473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4192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22D1C0-41C3-D6FE-83BB-720F91158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5572FAF-F5EA-31CD-2305-CDEE2BAA2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A27D81-9ECC-5452-0244-FA7144ECD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C39BCC-F53E-7452-D6C9-AED3BC39F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75606-81EF-4BB7-83E5-B9A73E684025}" type="datetime1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8EB66B-7A87-CF35-2EEC-8F4B75F54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402D530-316B-3C1C-930E-4AAE0A13D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32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24DC0F-10ED-A682-097F-0E998AD8E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C14B1A8-4916-4285-640A-A275A4A8D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DB6294-8ABC-4DC8-72A4-1BA4D645B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69D84A-7E8D-BF27-7707-0F62B3CA0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6CC4-AFDF-4166-9F68-05F3A6EB25CF}" type="datetime1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F5F89A9-6ED7-A95E-A6E1-E88A85FE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FAF478-9634-D061-0CE2-4AE77ED3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5302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E8A3DF-763C-5F3D-1EBC-8F8E018D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C46C9B-044A-F174-25BD-BF31CB353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031A5FF-86CD-5F9D-E0ED-87F0C3514F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7BD95C-A6F4-4CAA-9A3C-0220305C201E}" type="datetime1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60117A0-7708-F411-86F0-5BECD5324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56570F-5A83-67EA-9486-46EEA35FB8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439860-8B16-43E0-97B9-460BD653DB3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754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17A2F4-07A5-3DD4-E642-824EC03ED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3F4CC9-BE54-5C1A-3DA9-34E5A642A8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E0DF82-7592-D9A2-BFE5-E54D1226D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04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C3290ED8-D02E-F1E3-D114-885EE106F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969CA6-B5F5-8A9D-1CCE-5313B20DD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Рисунок 6" descr="Изображение выглядит как снимок экрана, текст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52C40AA2-E252-F8C9-C3BC-08E016BEB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4" y="2165008"/>
            <a:ext cx="7770876" cy="43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5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15F10-A363-D59E-43C0-7AA5EB71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838EBE-F59F-8EB5-8AAD-D90D63455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207DF422-010E-5D86-8049-4546229176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3DB9C63-29AB-ADE6-193B-6581160DD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271" y="2132548"/>
            <a:ext cx="7795438" cy="438493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F806954-2DC6-B34A-53F0-53AAAC1F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87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Объект 5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C13A56DA-FFFD-6860-EF50-8CD9A82699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6422D76-BB58-2C87-3F08-EED50A75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Объект 5" descr="Изображение выглядит как текст, снимок экрана, Мультимедийное программное обеспечение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F823301-0EA2-BB16-31A2-519B8D93E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4" t="79878" r="39881" b="3810"/>
          <a:stretch>
            <a:fillRect/>
          </a:stretch>
        </p:blipFill>
        <p:spPr>
          <a:xfrm>
            <a:off x="3965749" y="3306336"/>
            <a:ext cx="4260502" cy="145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6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AD84C84-E5C4-8A83-7067-B0CA2BEC1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25C85B2-0059-949F-6E84-D54399A02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Объект 5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28EC860-B0D4-F688-9A1C-C8431C5ED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70" t="13012" r="18871" b="59805"/>
          <a:stretch>
            <a:fillRect/>
          </a:stretch>
        </p:blipFill>
        <p:spPr>
          <a:xfrm>
            <a:off x="2738706" y="2576697"/>
            <a:ext cx="6714588" cy="240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8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5107D-C633-6DB9-BD50-B3D955C0F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>
            <a:extLst>
              <a:ext uri="{FF2B5EF4-FFF2-40B4-BE49-F238E27FC236}">
                <a16:creationId xmlns:a16="http://schemas.microsoft.com/office/drawing/2014/main" id="{7A9503BD-1278-BE5B-2868-F1340D41F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FEFDF0F-4C84-9E98-368F-DC8D772E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98FA4E-56C0-38DC-E55A-6DE2468A9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061" y="2083981"/>
            <a:ext cx="7919877" cy="44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81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20B0730-DC8E-051E-35B3-BB75466D69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диаграмма, числ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9D53BDA9-FB83-4E46-FA1B-4B022D429B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084" y="1518512"/>
            <a:ext cx="7915832" cy="5045574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EDE84D2-D4C1-A8BA-1170-0CAF4BAA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731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Объект 5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AF851264-DED5-3E8D-F6D2-2E2103749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83FF6C2-E79D-34DB-42B2-03CFC31CC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Рисунок 6" descr="Изображение выглядит как текст, снимок экрана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42BDDD4-BFCA-42B1-0E6E-0D37BFE4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74" y="2133046"/>
            <a:ext cx="7832651" cy="4405866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F1EF14A5-64CD-3F82-D658-3A34DE8783C2}"/>
              </a:ext>
            </a:extLst>
          </p:cNvPr>
          <p:cNvCxnSpPr>
            <a:cxnSpLocks/>
          </p:cNvCxnSpPr>
          <p:nvPr/>
        </p:nvCxnSpPr>
        <p:spPr>
          <a:xfrm>
            <a:off x="1317523" y="5152103"/>
            <a:ext cx="742640" cy="639097"/>
          </a:xfrm>
          <a:prstGeom prst="straightConnector1">
            <a:avLst/>
          </a:prstGeom>
          <a:ln w="762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686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Объект 5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6E4B6A3-05EC-1C8A-7EF7-EB4B76345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FFAE982-A286-AD44-F16F-663D870BB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4D190E1-7399-2923-92C7-8C102F968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4" y="2146300"/>
            <a:ext cx="7831665" cy="44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25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Объект 5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2BF853E-72E7-A7AF-482A-8DDCC4818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6AD844-A43D-7ABB-9837-5A139836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Объект 5" descr="Изображение выглядит как текст, снимок экрана, Мультимедийное программное обеспечение, Редактирова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260DC8E-400D-2D4E-981A-DC3863F81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081" y="2105527"/>
            <a:ext cx="7851838" cy="441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85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3EB5E-EC64-79DA-C3F6-E1DAC132F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A9B705C-0130-4D00-FC61-5C1E0EF4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38C5363-4F2B-C7AF-58A0-5221C02E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Объект 5" descr="Изображение выглядит как снимок экрана, текст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EB710272-7EE2-FD89-3BBB-C29CF7F09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0" t="40166" r="55088" b="47071"/>
          <a:stretch>
            <a:fillRect/>
          </a:stretch>
        </p:blipFill>
        <p:spPr>
          <a:xfrm>
            <a:off x="2489510" y="3254148"/>
            <a:ext cx="3956823" cy="12864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F64432-6C01-44E4-CF98-866396484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411" y="412673"/>
            <a:ext cx="2183853" cy="612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16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Объект 10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3DB745E3-BC6E-D9B4-841D-F0C815A0C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8B76BBBE-9241-D906-3224-029EED08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990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36C4E-3C3A-365F-AADF-8038DAA51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CBE361C-EEC5-7C40-EB2B-42E7C2FE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8A7BF59-F43D-51B2-6440-89469FAA6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Рисунок 1" descr="Изображение выглядит как текст, снимок экрана, Мультимедийное программное обеспечение,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D498614-3E52-7E90-8770-2A35D8877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15" y="2169728"/>
            <a:ext cx="7442883" cy="418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65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2B3F4318-7E01-37E1-5F82-C7B22978B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" y="1"/>
            <a:ext cx="12191979" cy="6858000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063012-7C63-6167-FF23-AC8329D72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Рисунок 6" descr="Изображение выглядит как текст, снимок экрана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3DF1A0C-2A33-194A-C063-DA3F8C7F6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6" t="58087" r="28920" b="24040"/>
          <a:stretch>
            <a:fillRect/>
          </a:stretch>
        </p:blipFill>
        <p:spPr>
          <a:xfrm>
            <a:off x="3238004" y="3429000"/>
            <a:ext cx="5715992" cy="12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73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B74CF975-B049-ADDF-C3D3-DABC2FD6A0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BE638A8-3143-DF52-FD73-71AFC13D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2439860-8B16-43E0-97B9-460BD653DB3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1FE84BB-EAB6-6AD4-A853-67FDD73EF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628" y="569913"/>
            <a:ext cx="3787627" cy="5649912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снимок экрана, мультимедиа, Устройство отображения, телевид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1A6BB9-BB12-80A1-628C-393F52EC2F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51" y="2387600"/>
            <a:ext cx="5960650" cy="342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83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Объект 5" descr="Изображение выглядит как снимок экрана, текст, компьютер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053939C7-9A68-9764-BD18-0D8CC9677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, диаграмма, линия, Шрифт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A4CFC9F-FD71-23A6-8F5C-3AF9ABEC7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3" y="1866901"/>
            <a:ext cx="11242994" cy="4272578"/>
          </a:xfrm>
          <a:prstGeom prst="rect">
            <a:avLst/>
          </a:prstGeom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0AACB89-BA8A-A8A6-6BA7-BC29161A6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249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Объект 8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1B5587B-C2A1-309E-9DB4-B2E89A6F8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2B150621-EEC6-9334-AD21-123EFEE72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8920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Объект 6" descr="Изображение выглядит как текст, снимок экрана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6FA0C66-2327-521F-9BF4-5F4AAB6F1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730473E-8878-5C14-B356-D3AC96223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9051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Объект 6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5AA73B9-DEB0-40AA-C6FF-F71A93500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BD3DE49C-6417-A8BF-923A-E41EBCAA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67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988AC35C-EE8D-6409-0508-CDDEF633C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4D74D6-55F1-6B5F-0121-BF8F661A0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9405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, снимок экрана, Шрифт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0E018AC-FFB7-B763-FB4C-35A357808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79B3BA2-8FC5-1370-1460-423533A0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9880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Объект 6" descr="Изображение выглядит как текст, снимок экрана, число, Шриф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775AFF6A-A2D7-0BBD-3EC2-2502578DC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54FC99AB-C5C9-A8E7-B304-7C0D61E90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328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48FB950B-F609-EC99-9E2D-6E9C2A448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круг, черно-белый, текст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18C0424D-D554-FC4F-281C-85924B8FC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97" y="244928"/>
            <a:ext cx="4102372" cy="6368143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BC6EE9F-F2C0-998A-527A-F52A9F3E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1918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, снимок экрана, Шрифт, логотип">
            <a:extLst>
              <a:ext uri="{FF2B5EF4-FFF2-40B4-BE49-F238E27FC236}">
                <a16:creationId xmlns:a16="http://schemas.microsoft.com/office/drawing/2014/main" id="{C396EC82-7C4A-7D85-8FF5-0FF27CA66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2BBAEC-8F27-DE71-1B19-511B572CE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849" y="1690688"/>
            <a:ext cx="1130300" cy="11303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B03A10-D0C0-6C4F-D2BD-72353BB91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600" y="3822700"/>
            <a:ext cx="1651000" cy="1651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E99A0E-C096-BA8D-65FA-5B5D8074F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2" y="3822700"/>
            <a:ext cx="1169391" cy="1651000"/>
          </a:xfrm>
          <a:prstGeom prst="rect">
            <a:avLst/>
          </a:prstGeom>
        </p:spPr>
      </p:pic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699144E-1BDB-C511-F93C-86704BF1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614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Объект 4" descr="Изображение выглядит как текст, снимок экрана,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766397D-DEDE-C0E6-52A5-6C00C4C578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7" name="Рисунок 6" descr="Изображение выглядит как снимок экрана, линия, Прямоугольник, диаграмма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F969467F-F498-70D3-FD00-13639709C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3" y="2282374"/>
            <a:ext cx="11419114" cy="3533927"/>
          </a:xfrm>
          <a:prstGeom prst="rect">
            <a:avLst/>
          </a:prstGeom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D9A7AE04-14A6-614B-985B-4B4E603C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70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6FF91-EC91-DF15-741E-2772DBD8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8BAABCCB-78B5-65A5-B8B4-54C5A8802B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D82760-A89D-E227-CDDF-3D5A8451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39860-8B16-43E0-97B9-460BD653DB38}" type="slidenum">
              <a:rPr lang="ru-RU" smtClean="0"/>
              <a:t>9</a:t>
            </a:fld>
            <a:endParaRPr lang="ru-RU"/>
          </a:p>
        </p:txBody>
      </p:sp>
      <p:pic>
        <p:nvPicPr>
          <p:cNvPr id="8" name="Рисунок 7" descr="Изображение выглядит как текст, снимок экрана, программное обеспечение, Мультимедийное программное обеспечение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A9A9FD9-800F-771A-0B3B-421367B89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996245"/>
            <a:ext cx="7783298" cy="4360106"/>
          </a:xfrm>
          <a:prstGeom prst="rect">
            <a:avLst/>
          </a:prstGeom>
        </p:spPr>
      </p:pic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3101B7F-AB29-8189-BC8E-FF2BEF4EBBAC}"/>
              </a:ext>
            </a:extLst>
          </p:cNvPr>
          <p:cNvCxnSpPr/>
          <p:nvPr/>
        </p:nvCxnSpPr>
        <p:spPr>
          <a:xfrm flipH="1" flipV="1">
            <a:off x="7719461" y="3249254"/>
            <a:ext cx="770021" cy="683393"/>
          </a:xfrm>
          <a:prstGeom prst="straightConnector1">
            <a:avLst/>
          </a:prstGeom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F91F2B0C-5C90-8A9D-DAEF-1DC30D7FDA71}"/>
              </a:ext>
            </a:extLst>
          </p:cNvPr>
          <p:cNvCxnSpPr/>
          <p:nvPr/>
        </p:nvCxnSpPr>
        <p:spPr>
          <a:xfrm flipH="1" flipV="1">
            <a:off x="2241082" y="4778066"/>
            <a:ext cx="770021" cy="683393"/>
          </a:xfrm>
          <a:prstGeom prst="straightConnector1">
            <a:avLst/>
          </a:prstGeom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DE1ED06-8C81-5D21-0220-C82C3E7B9C01}"/>
              </a:ext>
            </a:extLst>
          </p:cNvPr>
          <p:cNvCxnSpPr/>
          <p:nvPr/>
        </p:nvCxnSpPr>
        <p:spPr>
          <a:xfrm flipH="1" flipV="1">
            <a:off x="2241081" y="3199781"/>
            <a:ext cx="770021" cy="683393"/>
          </a:xfrm>
          <a:prstGeom prst="straightConnector1">
            <a:avLst/>
          </a:prstGeom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BA70F7C-4A42-BA47-BAEF-2A28EA261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8" r="80564" b="27088"/>
          <a:stretch>
            <a:fillRect/>
          </a:stretch>
        </p:blipFill>
        <p:spPr>
          <a:xfrm>
            <a:off x="9157555" y="1996245"/>
            <a:ext cx="2196244" cy="436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16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4796</TotalTime>
  <Words>27</Words>
  <Application>Microsoft Office PowerPoint</Application>
  <PresentationFormat>Широкоэкранный</PresentationFormat>
  <Paragraphs>27</Paragraphs>
  <Slides>26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k288</dc:creator>
  <cp:lastModifiedBy>k288</cp:lastModifiedBy>
  <cp:revision>9</cp:revision>
  <dcterms:created xsi:type="dcterms:W3CDTF">2025-06-14T11:16:56Z</dcterms:created>
  <dcterms:modified xsi:type="dcterms:W3CDTF">2025-06-22T15:54:02Z</dcterms:modified>
</cp:coreProperties>
</file>